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7B19-A4D4-7A50-9BE0-9D410105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33E09-1909-15C9-A183-D76D33796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DC99B-BDBC-6BC8-FA70-082A1AEC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A8BEF-8C48-1125-6C07-02E6C928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75A52-5931-0487-8621-97DAA17E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27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5452-98A1-D9D2-038B-E503CC81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9557C-1689-C41F-39D9-7BC546407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5FB30-CD50-BC05-8DDA-E0032C0D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C8F71-CDF1-C393-70D0-2314D8E4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8F61D-6891-C05B-0EBE-65E52F70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28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5F4A1-0608-285E-BB1C-12B232728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AFDDC-99E4-7DA7-4258-4876DDDDA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45CF8-1122-B604-9228-74B1C157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80A78-AEA4-E871-C8E5-33DF768D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5F06B-4871-B9E4-38AB-F821EEAE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66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1BCF-EC29-612E-3EAB-8D431EF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BE642-8F85-BC79-4090-3CB4B74BB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4E488-F099-B26A-A398-A40517C5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7E1D-35D7-1885-5876-C4CD525E1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7AA7D-7C76-C216-999D-158AF082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B983-3285-3DD0-674C-6F6109E7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B967-A247-4F56-3841-53479C280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29822-A62A-2091-DCA6-BFD3F862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BA475-4A6D-0C67-D6D4-330F8817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8D0B2-1D7E-4F5F-2B0E-AB94ED3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63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A984-882C-90FA-20EC-861878CE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B1A2-88DA-C99D-8907-5587D467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4E536-7C73-0DBC-36F1-9A5E9F6CF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E15E2-AD7F-4E60-961B-5182D5B3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6B47B-1C22-FDC1-2E51-A2506C69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AAB61-2D0E-77BD-7B78-B787E208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94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BFC8-3C9B-5035-C8BF-C29A0562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9AB18-7FF7-9150-2EED-CA108615A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7174B-CB97-05F9-1C42-88E904585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DDC74-0D81-76C4-20F9-F3A34A59F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BBA60-15F9-00E7-63ED-82FBC495A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CCF63-1592-A006-6B22-92C579DD6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B9C97-E96C-FB4C-412C-6A28BF8F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2D329-31FD-4E9C-B21D-C806D892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78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83D0-019B-ED71-AF18-14A40B47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74770-EE30-1B5D-497F-6BA2A065A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D5374-7545-58F8-BE67-80DD9E2A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F1436-3912-EF5F-CCB7-5BF6719D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15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B7BA5-4BD1-AF1F-71D8-EA2D49DAE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A6608-2583-34CA-38D5-58DCCD98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D829-F42E-4499-935E-1A368691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23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4608-91BF-D686-281F-6C2F0FF5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FE32-BEAB-139B-8103-B7C010CFA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2B838-5B17-E471-3445-42BE067C5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A73C3-A10A-445F-266C-E712F5E4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3916B-D119-0301-19BB-5A4FC5AD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0F249-12C1-E971-32AA-91E341C7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82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2A64-0DF8-9A34-E337-6B7901BF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8F13F-3462-9D73-22A1-8A8924AC0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C44CA-73DF-1535-93B7-E49C95C02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8AA61-1197-A6D7-5E2C-68F1F9D78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4F238-52E4-9B67-4214-756E3873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13A8D-88DC-732D-A828-05BEC29B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9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CE3C6-7136-E7D2-2CFF-2DB4419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66FB7-E04F-52EF-92E9-9B7CBE968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228A-BF06-A763-5A78-0F8136DF3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61752-1E6F-4B09-A7BA-4654422EF4FB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EDBB-E195-CD40-6D9B-7CD28709A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7A659-38BC-80E6-E923-C353F913C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5E132-E25F-416F-9068-78EF1C55B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85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6ADAF-34BC-DB5A-03A7-F7EDE44B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" y="-1"/>
            <a:ext cx="12179662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3DDECB-4E02-98BB-D7D7-3367FBD7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11" y="-1"/>
            <a:ext cx="4797538" cy="13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5183B-B80F-F713-457F-B90E28DD9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16"/>
            <a:ext cx="12192000" cy="69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0DD28-D5D3-1A79-622B-A87AC705B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232" y="0"/>
            <a:ext cx="12216232" cy="684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20B9D-3723-E340-A33B-7E2DC7BF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351" y="13577"/>
            <a:ext cx="1714649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1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17B7FF-CF2E-F4D2-C8A4-39FF2FCCE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6" y="4333"/>
            <a:ext cx="12192000" cy="6849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06D10F-3782-5C05-E2E4-F1E78C0C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977" y="0"/>
            <a:ext cx="1714649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6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67378-5FE0-D21A-E1A2-0D1EB08D1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" y="0"/>
            <a:ext cx="12187237" cy="6860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0CFF5-6E0A-B1E9-7624-A9D3A4B3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589" y="21566"/>
            <a:ext cx="1714649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D4037-FCFC-8E8B-5AFC-6FDAC90A7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8"/>
            <a:ext cx="12192000" cy="6884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A4A815-A564-8C4B-6043-7A474CC8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769" y="-13338"/>
            <a:ext cx="1714649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A5F23-DC14-DC80-9732-DE9207878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96"/>
            <a:ext cx="12192000" cy="6868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B57B0-D449-6EF8-7854-64DEE44D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351" y="-5496"/>
            <a:ext cx="1714649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66D05-2933-8F0F-8DC5-B175E37BA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73"/>
            <a:ext cx="12192000" cy="6945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8B677-6CF3-E0E0-190F-F6755C25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966" y="0"/>
            <a:ext cx="1714649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EDDB7-4993-80F4-E5A3-531E3FFD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853906-ED44-147D-5B1F-C8A97F5FA632}"/>
              </a:ext>
            </a:extLst>
          </p:cNvPr>
          <p:cNvSpPr/>
          <p:nvPr/>
        </p:nvSpPr>
        <p:spPr>
          <a:xfrm>
            <a:off x="1101011" y="2034073"/>
            <a:ext cx="1931438" cy="3825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 player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F9E8-4BA7-823F-38EF-2CB4405BC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12" y="21566"/>
            <a:ext cx="1714649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6896B-A0DD-EA75-4972-20C0ADB48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9858"/>
            <a:ext cx="12225038" cy="6839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E4BD7-DF9F-4816-D662-D64E6AAD3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351" y="18484"/>
            <a:ext cx="1714649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lakshay suri</dc:creator>
  <cp:lastModifiedBy>lakshay goel</cp:lastModifiedBy>
  <cp:revision>3</cp:revision>
  <dcterms:created xsi:type="dcterms:W3CDTF">2024-03-14T08:12:58Z</dcterms:created>
  <dcterms:modified xsi:type="dcterms:W3CDTF">2024-03-15T03:54:31Z</dcterms:modified>
</cp:coreProperties>
</file>